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69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8B1A0-6D48-454D-8B95-EFA15FB6A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00" y="8534400"/>
            <a:ext cx="15748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35D9D8-EC3E-4F93-866B-5372E5F04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067" y="8686800"/>
            <a:ext cx="1566933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A81311-A2D4-4C6B-9FA8-44DD47832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E2535-9F3B-4713-826B-4FDB748F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064" y="8453421"/>
            <a:ext cx="5245936" cy="652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696FF2-8A2C-45A9-A922-F49A69816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800" y="8359444"/>
            <a:ext cx="3632200" cy="7845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1351B-8290-4516-BA4F-4264B3AA4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103" y="8829631"/>
            <a:ext cx="1590897" cy="3143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C58F9-EF58-4A5C-A8DB-37DF12E73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0" y="8520094"/>
            <a:ext cx="1701801" cy="5858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202D14-2CE8-4238-8868-18EC1A6C4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592" y="8015268"/>
            <a:ext cx="3775408" cy="11287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D445B1-B657-4D74-A492-7B7C8E12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888" y="8763000"/>
            <a:ext cx="4382112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BDCC1B-FA6B-4C45-8F36-3920CCFBC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734" y="8820142"/>
            <a:ext cx="1724266" cy="285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DF50FC-4783-47BE-AA98-7568BFF6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600" y="8605828"/>
            <a:ext cx="1422400" cy="519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53EFA1-6484-4E96-9B82-4CEEA0DC5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0" y="8664276"/>
            <a:ext cx="1270000" cy="4797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DE8050-2309-479D-BC01-74645705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474" y="8686800"/>
            <a:ext cx="1319176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D0A298-D691-4AD0-8F32-AC4B45DA3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0" y="8839200"/>
            <a:ext cx="12700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A857A-B9E7-432D-8097-851E7DE2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2350" y="8763000"/>
            <a:ext cx="12636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49089A3-1DF8-4DF1-A1F5-B8A6E7B5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6C778B-238F-4380-BBD2-C6631531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00" y="8763000"/>
            <a:ext cx="1346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Nikhil Kanojia</cp:lastModifiedBy>
  <cp:revision>14</cp:revision>
  <dcterms:created xsi:type="dcterms:W3CDTF">2006-08-16T00:00:00Z</dcterms:created>
  <dcterms:modified xsi:type="dcterms:W3CDTF">2026-02-25T09:40:51Z</dcterms:modified>
</cp:coreProperties>
</file>